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8"/>
  </p:normalViewPr>
  <p:slideViewPr>
    <p:cSldViewPr snapToObjects="1" showGuides="1">
      <p:cViewPr varScale="1">
        <p:scale>
          <a:sx n="142" d="100"/>
          <a:sy n="142" d="100"/>
        </p:scale>
        <p:origin x="192" y="2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2">
            <a:extLst>
              <a:ext uri="{FF2B5EF4-FFF2-40B4-BE49-F238E27FC236}">
                <a16:creationId xmlns:a16="http://schemas.microsoft.com/office/drawing/2014/main" id="{2548060F-2FC7-6A4B-BA36-AFEE757D6FA2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5" name="Espace réservé du texte 32">
            <a:extLst>
              <a:ext uri="{FF2B5EF4-FFF2-40B4-BE49-F238E27FC236}">
                <a16:creationId xmlns:a16="http://schemas.microsoft.com/office/drawing/2014/main" id="{35BD31B3-D431-1349-94D2-083BD1618C5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6" name="Espace réservé du texte 32">
            <a:extLst>
              <a:ext uri="{FF2B5EF4-FFF2-40B4-BE49-F238E27FC236}">
                <a16:creationId xmlns:a16="http://schemas.microsoft.com/office/drawing/2014/main" id="{A773CCC4-96D3-CB4C-9196-C47878C414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7" name="Espace réservé du texte 32">
            <a:extLst>
              <a:ext uri="{FF2B5EF4-FFF2-40B4-BE49-F238E27FC236}">
                <a16:creationId xmlns:a16="http://schemas.microsoft.com/office/drawing/2014/main" id="{2C636378-4DCC-9848-AE7A-5516846E4AE8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rgbClr val="C00000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1B624F2F-A05E-C442-AC71-BAF8C48524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4916F6-DEDA-E746-9E0E-C190FE15549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1773CF6-51C0-A941-89D7-5472959DC0CB}"/>
              </a:ext>
            </a:extLst>
          </p:cNvPr>
          <p:cNvSpPr txBox="1">
            <a:spLocks/>
          </p:cNvSpPr>
          <p:nvPr userDrawn="1"/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algn="l" defTabSz="3600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1pPr>
            <a:lvl2pPr marL="447675" indent="-179388" algn="l" defTabSz="358775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2pPr>
            <a:lvl3pPr marL="628650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3pPr>
            <a:lvl4pPr marL="80486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4pPr>
            <a:lvl5pPr marL="985838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Interstate"/>
              </a:defRPr>
            </a:lvl5pPr>
            <a:lvl6pPr marL="1166813" indent="-179388" algn="l" defTabSz="457200" rtl="0" eaLnBrk="1" latinLnBrk="0" hangingPunct="1">
              <a:spcBef>
                <a:spcPct val="20000"/>
              </a:spcBef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464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0000" indent="-179388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4113" indent="-228600" algn="l" defTabSz="457200" rtl="0" eaLnBrk="1" latinLnBrk="0" hangingPunct="1">
              <a:spcBef>
                <a:spcPct val="20000"/>
              </a:spcBef>
              <a:buClr>
                <a:srgbClr val="C00000"/>
              </a:buClr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01736AA-7174-C940-9E11-B0BBC2D79A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753639-B9A3-B046-B1A8-D23B795B3C1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B50896-9BA5-2748-9E3D-53A9BA1DC2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C69706-DCC9-3B4F-A146-88B82E3ED4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2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CE25FCE-7350-3E43-97A4-9A41F6F406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4618" y="339502"/>
            <a:ext cx="8207822" cy="432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038E4-E33D-694D-9E1C-1AEA0F2AF81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8208590" cy="367240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3540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0</Words>
  <Application>Microsoft Macintosh PowerPoint</Application>
  <PresentationFormat>Affichage à l'écran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36</cp:revision>
  <dcterms:created xsi:type="dcterms:W3CDTF">2019-04-03T17:07:35Z</dcterms:created>
  <dcterms:modified xsi:type="dcterms:W3CDTF">2023-05-09T06:31:37Z</dcterms:modified>
</cp:coreProperties>
</file>